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630" r:id="rId2"/>
    <p:sldId id="642" r:id="rId3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090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4694" autoAdjust="0"/>
  </p:normalViewPr>
  <p:slideViewPr>
    <p:cSldViewPr>
      <p:cViewPr varScale="1">
        <p:scale>
          <a:sx n="180" d="100"/>
          <a:sy n="180" d="100"/>
        </p:scale>
        <p:origin x="200" y="5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4E7C6-1532-9B44-9566-9EFD7EE5E3CF}" type="datetimeFigureOut">
              <a:rPr lang="de-DE" smtClean="0"/>
              <a:t>23.03.20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BE7A5-CE26-C943-A013-08724E839A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800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E7A5-CE26-C943-A013-08724E839A2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481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BE7A5-CE26-C943-A013-08724E839A2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47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7117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9324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518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7395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4532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7642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6475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305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9395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765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65378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F2EE-2A6A-4A58-BF9C-EF1732D0E38D}" type="datetimeFigureOut">
              <a:rPr lang="de-CH" smtClean="0"/>
              <a:pPr/>
              <a:t>23.03.20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29FA0-3ECB-4588-A61F-62904D80967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992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de-CH" sz="8800" u="sng" dirty="0">
                <a:solidFill>
                  <a:schemeClr val="bg1"/>
                </a:solidFill>
              </a:rPr>
              <a:t>Aufgaben</a:t>
            </a:r>
            <a:br>
              <a:rPr lang="de-CH" u="sng" dirty="0">
                <a:solidFill>
                  <a:schemeClr val="bg1"/>
                </a:solidFill>
              </a:rPr>
            </a:br>
            <a:r>
              <a:rPr lang="de-CH" sz="5400" dirty="0">
                <a:solidFill>
                  <a:schemeClr val="bg1"/>
                </a:solidFill>
              </a:rPr>
              <a:t>Kapitel 7a Fläche </a:t>
            </a:r>
            <a:r>
              <a:rPr lang="de-CH" sz="5400" dirty="0" err="1">
                <a:solidFill>
                  <a:schemeClr val="bg1"/>
                </a:solidFill>
              </a:rPr>
              <a:t>u</a:t>
            </a:r>
            <a:r>
              <a:rPr lang="de-CH" sz="5400" dirty="0">
                <a:solidFill>
                  <a:schemeClr val="bg1"/>
                </a:solidFill>
              </a:rPr>
              <a:t> Umfang von Rechtecken</a:t>
            </a:r>
            <a:br>
              <a:rPr lang="de-CH" sz="6000" dirty="0">
                <a:solidFill>
                  <a:schemeClr val="bg1"/>
                </a:solidFill>
              </a:rPr>
            </a:br>
            <a:r>
              <a:rPr lang="de-CH" sz="5400" dirty="0">
                <a:solidFill>
                  <a:schemeClr val="bg1"/>
                </a:solidFill>
              </a:rPr>
              <a:t> </a:t>
            </a:r>
            <a:r>
              <a:rPr lang="de-CH" sz="4800" dirty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de-CH" sz="4800" dirty="0">
                <a:solidFill>
                  <a:schemeClr val="bg1"/>
                </a:solidFill>
              </a:rPr>
              <a:t> Aufgaben</a:t>
            </a:r>
            <a:r>
              <a:rPr lang="de-CH" sz="48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de-CH" sz="4800" dirty="0">
                <a:solidFill>
                  <a:schemeClr val="bg1"/>
                </a:solidFill>
              </a:rPr>
              <a:t>3.1 – 3.4</a:t>
            </a:r>
            <a:br>
              <a:rPr lang="de-CH" sz="4800" dirty="0">
                <a:solidFill>
                  <a:schemeClr val="bg1"/>
                </a:solidFill>
              </a:rPr>
            </a:br>
            <a:r>
              <a:rPr lang="de-CH" sz="4800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de-CH" sz="4800" dirty="0">
                <a:solidFill>
                  <a:schemeClr val="bg1"/>
                </a:solidFill>
              </a:rPr>
              <a:t>bis Dienstag </a:t>
            </a:r>
            <a:r>
              <a:rPr lang="de-CH" sz="4800" dirty="0">
                <a:solidFill>
                  <a:schemeClr val="bg1"/>
                </a:solidFill>
                <a:sym typeface="Wingdings"/>
              </a:rPr>
              <a:t>lösen und korrigieren</a:t>
            </a:r>
            <a:r>
              <a:rPr lang="de-CH" sz="4800" dirty="0">
                <a:solidFill>
                  <a:schemeClr val="bg1"/>
                </a:solidFill>
              </a:rPr>
              <a:t> </a:t>
            </a:r>
            <a:br>
              <a:rPr lang="de-CH" sz="4800" dirty="0">
                <a:solidFill>
                  <a:schemeClr val="bg1"/>
                </a:solidFill>
              </a:rPr>
            </a:br>
            <a:r>
              <a:rPr lang="de-CH" sz="4800" dirty="0">
                <a:solidFill>
                  <a:schemeClr val="bg1"/>
                </a:solidFill>
                <a:sym typeface="Wingdings"/>
              </a:rPr>
              <a:t> </a:t>
            </a:r>
            <a:r>
              <a:rPr lang="de-CH" sz="4800" dirty="0">
                <a:solidFill>
                  <a:srgbClr val="FFFF00"/>
                </a:solidFill>
                <a:sym typeface="Wingdings"/>
              </a:rPr>
              <a:t>ASII</a:t>
            </a:r>
            <a:endParaRPr lang="de-CH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421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de-CH" sz="8800" u="sng" dirty="0">
                <a:solidFill>
                  <a:schemeClr val="bg1"/>
                </a:solidFill>
              </a:rPr>
              <a:t>Aufgaben</a:t>
            </a:r>
            <a:br>
              <a:rPr lang="de-CH" u="sng" dirty="0">
                <a:solidFill>
                  <a:schemeClr val="bg1"/>
                </a:solidFill>
              </a:rPr>
            </a:br>
            <a:r>
              <a:rPr lang="de-CH" sz="5400" dirty="0">
                <a:solidFill>
                  <a:schemeClr val="bg1"/>
                </a:solidFill>
              </a:rPr>
              <a:t>Kapitel 7a Fläche </a:t>
            </a:r>
            <a:r>
              <a:rPr lang="de-CH" sz="5400" dirty="0" err="1">
                <a:solidFill>
                  <a:schemeClr val="bg1"/>
                </a:solidFill>
              </a:rPr>
              <a:t>u</a:t>
            </a:r>
            <a:r>
              <a:rPr lang="de-CH" sz="5400" dirty="0">
                <a:solidFill>
                  <a:schemeClr val="bg1"/>
                </a:solidFill>
              </a:rPr>
              <a:t> Umfang von Rechtecken</a:t>
            </a:r>
            <a:br>
              <a:rPr lang="de-CH" sz="6000" dirty="0">
                <a:solidFill>
                  <a:schemeClr val="bg1"/>
                </a:solidFill>
              </a:rPr>
            </a:br>
            <a:r>
              <a:rPr lang="de-CH" sz="5400" dirty="0">
                <a:solidFill>
                  <a:schemeClr val="bg1"/>
                </a:solidFill>
              </a:rPr>
              <a:t> </a:t>
            </a:r>
            <a:r>
              <a:rPr lang="de-CH" sz="4800" dirty="0">
                <a:solidFill>
                  <a:schemeClr val="bg1"/>
                </a:solidFill>
                <a:sym typeface="Wingdings"/>
              </a:rPr>
              <a:t> </a:t>
            </a:r>
            <a:r>
              <a:rPr lang="de-CH" sz="4800" dirty="0">
                <a:solidFill>
                  <a:schemeClr val="bg1"/>
                </a:solidFill>
              </a:rPr>
              <a:t>AH Aufgaben 1.4, 1.5; 2.2 – 2.4; </a:t>
            </a:r>
            <a:br>
              <a:rPr lang="de-CH" sz="4800" dirty="0">
                <a:solidFill>
                  <a:schemeClr val="bg1"/>
                </a:solidFill>
              </a:rPr>
            </a:br>
            <a:r>
              <a:rPr lang="de-CH" sz="4800" dirty="0">
                <a:solidFill>
                  <a:schemeClr val="bg1"/>
                </a:solidFill>
              </a:rPr>
              <a:t>3.1 – 3.3</a:t>
            </a:r>
            <a:br>
              <a:rPr lang="de-CH" sz="4800" dirty="0">
                <a:solidFill>
                  <a:schemeClr val="bg1"/>
                </a:solidFill>
              </a:rPr>
            </a:br>
            <a:r>
              <a:rPr lang="de-CH" sz="4800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de-CH" sz="4800" dirty="0">
                <a:solidFill>
                  <a:schemeClr val="bg1"/>
                </a:solidFill>
              </a:rPr>
              <a:t>bis Dienstag </a:t>
            </a:r>
            <a:r>
              <a:rPr lang="de-CH" sz="4800" dirty="0">
                <a:solidFill>
                  <a:schemeClr val="bg1"/>
                </a:solidFill>
                <a:sym typeface="Wingdings"/>
              </a:rPr>
              <a:t>lösen und korrigieren</a:t>
            </a:r>
            <a:r>
              <a:rPr lang="de-CH" sz="4800" dirty="0">
                <a:solidFill>
                  <a:schemeClr val="bg1"/>
                </a:solidFill>
              </a:rPr>
              <a:t> </a:t>
            </a:r>
            <a:br>
              <a:rPr lang="de-CH" sz="4800" dirty="0">
                <a:solidFill>
                  <a:schemeClr val="bg1"/>
                </a:solidFill>
              </a:rPr>
            </a:br>
            <a:r>
              <a:rPr lang="de-CH" sz="4800" dirty="0">
                <a:solidFill>
                  <a:schemeClr val="bg1"/>
                </a:solidFill>
                <a:sym typeface="Wingdings"/>
              </a:rPr>
              <a:t> </a:t>
            </a:r>
            <a:r>
              <a:rPr lang="de-CH" sz="4800" dirty="0">
                <a:solidFill>
                  <a:srgbClr val="FFFF00"/>
                </a:solidFill>
                <a:sym typeface="Wingdings"/>
              </a:rPr>
              <a:t>AS III</a:t>
            </a:r>
            <a:endParaRPr lang="de-CH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0866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65</Words>
  <Application>Microsoft Macintosh PowerPoint</Application>
  <PresentationFormat>On-screen Show (4:3)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</vt:lpstr>
      <vt:lpstr>Aufgaben Kapitel 7a Fläche u Umfang von Rechtecken   Aufgaben 3.1 – 3.4  bis Dienstag lösen und korrigieren   ASII</vt:lpstr>
      <vt:lpstr>Aufgaben Kapitel 7a Fläche u Umfang von Rechtecken   AH Aufgaben 1.4, 1.5; 2.2 – 2.4;  3.1 – 3.3  bis Dienstag lösen und korrigieren   AS III</vt:lpstr>
    </vt:vector>
  </TitlesOfParts>
  <Company>Stadt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Stunden Mittwoch 14. Sept</dc:title>
  <dc:creator>Fässler Roger (KfK)</dc:creator>
  <cp:lastModifiedBy>Fässler Roger (KfK)</cp:lastModifiedBy>
  <cp:revision>1141</cp:revision>
  <cp:lastPrinted>2017-06-13T11:11:16Z</cp:lastPrinted>
  <dcterms:created xsi:type="dcterms:W3CDTF">2017-02-05T21:49:12Z</dcterms:created>
  <dcterms:modified xsi:type="dcterms:W3CDTF">2020-03-23T09:01:42Z</dcterms:modified>
</cp:coreProperties>
</file>